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  <p:sldMasterId id="2147483698" r:id="rId2"/>
    <p:sldMasterId id="2147483699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0" r:id="rId19"/>
  </p:sldIdLst>
  <p:sldSz cx="9144000" cy="5143500" type="screen16x9"/>
  <p:notesSz cx="6858000" cy="9144000"/>
  <p:embeddedFontLst>
    <p:embeddedFont>
      <p:font typeface="Rajdhani SemiBold" panose="020B0604020202020204" charset="0"/>
      <p:regular r:id="rId21"/>
      <p:bold r:id="rId22"/>
    </p:embeddedFont>
    <p:embeddedFont>
      <p:font typeface="Open Sans Light" panose="020B0306030504020204" pitchFamily="34" charset="0"/>
      <p:regular r:id="rId23"/>
      <p:bold r:id="rId24"/>
      <p:italic r:id="rId25"/>
      <p:boldItalic r:id="rId26"/>
    </p:embeddedFont>
    <p:embeddedFont>
      <p:font typeface="Rajdhani" panose="020B0604020202020204" charset="0"/>
      <p:regular r:id="rId27"/>
      <p:bold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  <p:embeddedFont>
      <p:font typeface="Open Sans SemiBold" panose="020B070603080402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viewProps" Target="view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d1baf1a06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d1baf1a06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b1b2d9d6a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b1b2d9d6a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b1b2d9d6a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b1b2d9d6a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b1b2d9d6a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b1b2d9d6a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b1b2d9d6a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b1b2d9d6a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b1b2d9d6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b1b2d9d6a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b1b2d9d6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b1b2d9d6a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61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e6c83523f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e6c83523f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b1b2d9d6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b1b2d9d6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b1b2d9d6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b1b2d9d6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b1b2d9d6a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b1b2d9d6a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b1b2d9d6a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b1b2d9d6a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b1b2d9d6a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b1b2d9d6a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1b2d9d6a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1b2d9d6a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b1b2d9d6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b1b2d9d6a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b1b2d9d6a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b1b2d9d6a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pic>
        <p:nvPicPr>
          <p:cNvPr id="81" name="Google Shape;81;p28"/>
          <p:cNvPicPr preferRelativeResize="0"/>
          <p:nvPr/>
        </p:nvPicPr>
        <p:blipFill rotWithShape="1">
          <a:blip r:embed="rId3">
            <a:alphaModFix/>
          </a:blip>
          <a:srcRect l="5658" r="5649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tstrap 5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1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2"/>
          <p:cNvSpPr txBox="1">
            <a:spLocks noGrp="1"/>
          </p:cNvSpPr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pic>
        <p:nvPicPr>
          <p:cNvPr id="125" name="Google Shape;1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ción profes">
  <p:cSld name="CUSTOM_4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 txBox="1">
            <a:spLocks noGrp="1"/>
          </p:cNvSpPr>
          <p:nvPr>
            <p:ph type="title"/>
          </p:nvPr>
        </p:nvSpPr>
        <p:spPr>
          <a:xfrm>
            <a:off x="4426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28" name="Google Shape;128;p43"/>
          <p:cNvSpPr/>
          <p:nvPr/>
        </p:nvSpPr>
        <p:spPr>
          <a:xfrm>
            <a:off x="4502349" y="3238306"/>
            <a:ext cx="590119" cy="789181"/>
          </a:xfrm>
          <a:custGeom>
            <a:avLst/>
            <a:gdLst/>
            <a:ahLst/>
            <a:cxnLst/>
            <a:rect l="l" t="t" r="r" b="b"/>
            <a:pathLst>
              <a:path w="338177" h="452253" extrusionOk="0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3"/>
          <p:cNvSpPr txBox="1">
            <a:spLocks noGrp="1"/>
          </p:cNvSpPr>
          <p:nvPr>
            <p:ph type="title" idx="2"/>
          </p:nvPr>
        </p:nvSpPr>
        <p:spPr>
          <a:xfrm>
            <a:off x="6331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30" name="Google Shape;130;p43"/>
          <p:cNvSpPr txBox="1">
            <a:spLocks noGrp="1"/>
          </p:cNvSpPr>
          <p:nvPr>
            <p:ph type="subTitle" idx="1"/>
          </p:nvPr>
        </p:nvSpPr>
        <p:spPr>
          <a:xfrm>
            <a:off x="4426150" y="22664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subTitle" idx="3"/>
          </p:nvPr>
        </p:nvSpPr>
        <p:spPr>
          <a:xfrm>
            <a:off x="4426150" y="24950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CB1E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CB1E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CB1E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CB1E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CB1E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CB1E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CB1E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CB1E4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subTitle" idx="4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sión nocturna">
  <p:cSld name="CUSTOM_3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4"/>
          <p:cNvSpPr txBox="1">
            <a:spLocks noGrp="1"/>
          </p:cNvSpPr>
          <p:nvPr>
            <p:ph type="title"/>
          </p:nvPr>
        </p:nvSpPr>
        <p:spPr>
          <a:xfrm>
            <a:off x="117700" y="0"/>
            <a:ext cx="88980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sz="26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sz="2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sz="2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sz="2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sz="2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sz="2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sz="2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sz="2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sz="2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subTitle" idx="1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 1">
  <p:cSld name="CUSTOM_1_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5"/>
          <p:cNvSpPr txBox="1">
            <a:spLocks noGrp="1"/>
          </p:cNvSpPr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a del tiempo 1">
  <p:cSld name="BLANK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6"/>
          <p:cNvSpPr txBox="1">
            <a:spLocks noGrp="1"/>
          </p:cNvSpPr>
          <p:nvPr>
            <p:ph type="sldNum" idx="12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y gráfico">
  <p:cSld name="Texto y Multimedia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subTitle" idx="1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body" idx="2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úmeración">
  <p:cSld name="BLANK_1_1_1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8"/>
          <p:cNvSpPr txBox="1">
            <a:spLocks noGrp="1"/>
          </p:cNvSpPr>
          <p:nvPr>
            <p:ph type="sldNum" idx="12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8" name="Google Shape;148;p48"/>
          <p:cNvSpPr txBox="1">
            <a:spLocks noGrp="1"/>
          </p:cNvSpPr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sz="3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title" idx="2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subTitle" idx="1"/>
          </p:nvPr>
        </p:nvSpPr>
        <p:spPr>
          <a:xfrm>
            <a:off x="14073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1" name="Google Shape;151;p48"/>
          <p:cNvSpPr txBox="1">
            <a:spLocks noGrp="1"/>
          </p:cNvSpPr>
          <p:nvPr>
            <p:ph type="title" idx="3"/>
          </p:nvPr>
        </p:nvSpPr>
        <p:spPr>
          <a:xfrm>
            <a:off x="7422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sz="60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cxnSp>
        <p:nvCxnSpPr>
          <p:cNvPr id="152" name="Google Shape;152;p48"/>
          <p:cNvCxnSpPr/>
          <p:nvPr/>
        </p:nvCxnSpPr>
        <p:spPr>
          <a:xfrm rot="10800000">
            <a:off x="1349125" y="1601825"/>
            <a:ext cx="0" cy="12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48"/>
          <p:cNvSpPr txBox="1">
            <a:spLocks noGrp="1"/>
          </p:cNvSpPr>
          <p:nvPr>
            <p:ph type="title" idx="4"/>
          </p:nvPr>
        </p:nvSpPr>
        <p:spPr>
          <a:xfrm>
            <a:off x="3986225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54" name="Google Shape;154;p48"/>
          <p:cNvSpPr txBox="1">
            <a:spLocks noGrp="1"/>
          </p:cNvSpPr>
          <p:nvPr>
            <p:ph type="subTitle" idx="5"/>
          </p:nvPr>
        </p:nvSpPr>
        <p:spPr>
          <a:xfrm>
            <a:off x="3986225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5" name="Google Shape;155;p48"/>
          <p:cNvSpPr txBox="1">
            <a:spLocks noGrp="1"/>
          </p:cNvSpPr>
          <p:nvPr>
            <p:ph type="title" idx="6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sz="60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cxnSp>
        <p:nvCxnSpPr>
          <p:cNvPr id="156" name="Google Shape;156;p48"/>
          <p:cNvCxnSpPr/>
          <p:nvPr/>
        </p:nvCxnSpPr>
        <p:spPr>
          <a:xfrm rot="10800000">
            <a:off x="3928000" y="1601825"/>
            <a:ext cx="0" cy="12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48"/>
          <p:cNvSpPr txBox="1">
            <a:spLocks noGrp="1"/>
          </p:cNvSpPr>
          <p:nvPr>
            <p:ph type="title" idx="7"/>
          </p:nvPr>
        </p:nvSpPr>
        <p:spPr>
          <a:xfrm>
            <a:off x="66667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58" name="Google Shape;158;p48"/>
          <p:cNvSpPr txBox="1">
            <a:spLocks noGrp="1"/>
          </p:cNvSpPr>
          <p:nvPr>
            <p:ph type="subTitle" idx="8"/>
          </p:nvPr>
        </p:nvSpPr>
        <p:spPr>
          <a:xfrm>
            <a:off x="66667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" name="Google Shape;159;p48"/>
          <p:cNvSpPr txBox="1">
            <a:spLocks noGrp="1"/>
          </p:cNvSpPr>
          <p:nvPr>
            <p:ph type="title" idx="9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sz="60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cxnSp>
        <p:nvCxnSpPr>
          <p:cNvPr id="160" name="Google Shape;160;p48"/>
          <p:cNvCxnSpPr/>
          <p:nvPr/>
        </p:nvCxnSpPr>
        <p:spPr>
          <a:xfrm rot="10800000">
            <a:off x="6608525" y="1601825"/>
            <a:ext cx="0" cy="12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48"/>
          <p:cNvSpPr txBox="1">
            <a:spLocks noGrp="1"/>
          </p:cNvSpPr>
          <p:nvPr>
            <p:ph type="title" idx="13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62" name="Google Shape;162;p48"/>
          <p:cNvSpPr txBox="1">
            <a:spLocks noGrp="1"/>
          </p:cNvSpPr>
          <p:nvPr>
            <p:ph type="subTitle" idx="14"/>
          </p:nvPr>
        </p:nvSpPr>
        <p:spPr>
          <a:xfrm>
            <a:off x="14073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3" name="Google Shape;163;p48"/>
          <p:cNvSpPr txBox="1">
            <a:spLocks noGrp="1"/>
          </p:cNvSpPr>
          <p:nvPr>
            <p:ph type="title" idx="15"/>
          </p:nvPr>
        </p:nvSpPr>
        <p:spPr>
          <a:xfrm>
            <a:off x="7422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sz="60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cxnSp>
        <p:nvCxnSpPr>
          <p:cNvPr id="164" name="Google Shape;164;p48"/>
          <p:cNvCxnSpPr/>
          <p:nvPr/>
        </p:nvCxnSpPr>
        <p:spPr>
          <a:xfrm rot="10800000">
            <a:off x="1349125" y="2963850"/>
            <a:ext cx="0" cy="12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48"/>
          <p:cNvSpPr txBox="1">
            <a:spLocks noGrp="1"/>
          </p:cNvSpPr>
          <p:nvPr>
            <p:ph type="title" idx="16"/>
          </p:nvPr>
        </p:nvSpPr>
        <p:spPr>
          <a:xfrm>
            <a:off x="3986225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66" name="Google Shape;166;p48"/>
          <p:cNvSpPr txBox="1">
            <a:spLocks noGrp="1"/>
          </p:cNvSpPr>
          <p:nvPr>
            <p:ph type="subTitle" idx="17"/>
          </p:nvPr>
        </p:nvSpPr>
        <p:spPr>
          <a:xfrm>
            <a:off x="3986225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7" name="Google Shape;167;p48"/>
          <p:cNvSpPr txBox="1">
            <a:spLocks noGrp="1"/>
          </p:cNvSpPr>
          <p:nvPr>
            <p:ph type="title" idx="18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sz="60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cxnSp>
        <p:nvCxnSpPr>
          <p:cNvPr id="168" name="Google Shape;168;p48"/>
          <p:cNvCxnSpPr/>
          <p:nvPr/>
        </p:nvCxnSpPr>
        <p:spPr>
          <a:xfrm rot="10800000">
            <a:off x="3928000" y="2963850"/>
            <a:ext cx="0" cy="12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48"/>
          <p:cNvSpPr txBox="1">
            <a:spLocks noGrp="1"/>
          </p:cNvSpPr>
          <p:nvPr>
            <p:ph type="title" idx="19"/>
          </p:nvPr>
        </p:nvSpPr>
        <p:spPr>
          <a:xfrm>
            <a:off x="66667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sz="24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subTitle" idx="20"/>
          </p:nvPr>
        </p:nvSpPr>
        <p:spPr>
          <a:xfrm>
            <a:off x="66667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title" idx="21"/>
          </p:nvPr>
        </p:nvSpPr>
        <p:spPr>
          <a:xfrm>
            <a:off x="60016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sz="6000" b="1" i="0" u="none" strike="noStrike" cap="non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sz="18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cxnSp>
        <p:nvCxnSpPr>
          <p:cNvPr id="172" name="Google Shape;172;p48"/>
          <p:cNvCxnSpPr/>
          <p:nvPr/>
        </p:nvCxnSpPr>
        <p:spPr>
          <a:xfrm rot="10800000">
            <a:off x="6608525" y="2963850"/>
            <a:ext cx="0" cy="12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úmeración 1">
  <p:cSld name="BLANK_1_1_1_2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9"/>
          <p:cNvSpPr txBox="1">
            <a:spLocks noGrp="1"/>
          </p:cNvSpPr>
          <p:nvPr>
            <p:ph type="sldNum" idx="12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ice">
  <p:cSld name="CUSTOM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50"/>
          <p:cNvPicPr preferRelativeResize="0"/>
          <p:nvPr/>
        </p:nvPicPr>
        <p:blipFill rotWithShape="1">
          <a:blip r:embed="rId2">
            <a:alphaModFix/>
          </a:blip>
          <a:srcRect l="13005" t="5712" b="5168"/>
          <a:stretch/>
        </p:blipFill>
        <p:spPr>
          <a:xfrm>
            <a:off x="706200" y="0"/>
            <a:ext cx="8437807" cy="4859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0"/>
          <p:cNvSpPr txBox="1">
            <a:spLocks noGrp="1"/>
          </p:cNvSpPr>
          <p:nvPr>
            <p:ph type="title"/>
          </p:nvPr>
        </p:nvSpPr>
        <p:spPr>
          <a:xfrm>
            <a:off x="706200" y="294250"/>
            <a:ext cx="5590800" cy="12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0"/>
          <p:cNvSpPr txBox="1">
            <a:spLocks noGrp="1"/>
          </p:cNvSpPr>
          <p:nvPr>
            <p:ph type="body" idx="1"/>
          </p:nvPr>
        </p:nvSpPr>
        <p:spPr>
          <a:xfrm>
            <a:off x="706200" y="1553650"/>
            <a:ext cx="33663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1"/>
          <p:cNvSpPr txBox="1">
            <a:spLocks noGrp="1"/>
          </p:cNvSpPr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a del tiempo 3 4 2">
  <p:cSld name="BLANK_1_1_1_6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2"/>
          <p:cNvSpPr/>
          <p:nvPr/>
        </p:nvSpPr>
        <p:spPr>
          <a:xfrm>
            <a:off x="6614147" y="1550034"/>
            <a:ext cx="1892400" cy="429900"/>
          </a:xfrm>
          <a:prstGeom prst="rect">
            <a:avLst/>
          </a:prstGeom>
          <a:solidFill>
            <a:srgbClr val="33383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52"/>
          <p:cNvSpPr txBox="1">
            <a:spLocks noGrp="1"/>
          </p:cNvSpPr>
          <p:nvPr>
            <p:ph type="title"/>
          </p:nvPr>
        </p:nvSpPr>
        <p:spPr>
          <a:xfrm>
            <a:off x="68990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4" name="Google Shape;184;p52"/>
          <p:cNvSpPr txBox="1">
            <a:spLocks noGrp="1"/>
          </p:cNvSpPr>
          <p:nvPr>
            <p:ph type="title" idx="2"/>
          </p:nvPr>
        </p:nvSpPr>
        <p:spPr>
          <a:xfrm>
            <a:off x="586675" y="3655500"/>
            <a:ext cx="1892400" cy="1048200"/>
          </a:xfrm>
          <a:prstGeom prst="rect">
            <a:avLst/>
          </a:prstGeom>
          <a:noFill/>
          <a:ln w="9525" cap="flat" cmpd="sng">
            <a:solidFill>
              <a:srgbClr val="EC0A3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5" name="Google Shape;185;p52"/>
          <p:cNvSpPr txBox="1">
            <a:spLocks noGrp="1"/>
          </p:cNvSpPr>
          <p:nvPr>
            <p:ph type="title" idx="3"/>
          </p:nvPr>
        </p:nvSpPr>
        <p:spPr>
          <a:xfrm>
            <a:off x="63800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86" name="Google Shape;186;p52"/>
          <p:cNvGrpSpPr/>
          <p:nvPr/>
        </p:nvGrpSpPr>
        <p:grpSpPr>
          <a:xfrm>
            <a:off x="586872" y="1550097"/>
            <a:ext cx="1892276" cy="1772284"/>
            <a:chOff x="798835" y="1137541"/>
            <a:chExt cx="2476801" cy="2463901"/>
          </a:xfrm>
        </p:grpSpPr>
        <p:sp>
          <p:nvSpPr>
            <p:cNvPr id="187" name="Google Shape;187;p52"/>
            <p:cNvSpPr/>
            <p:nvPr/>
          </p:nvSpPr>
          <p:spPr>
            <a:xfrm>
              <a:off x="798836" y="1137542"/>
              <a:ext cx="2476800" cy="2463900"/>
            </a:xfrm>
            <a:prstGeom prst="rect">
              <a:avLst/>
            </a:prstGeom>
            <a:noFill/>
            <a:ln w="38100" cap="flat" cmpd="sng">
              <a:solidFill>
                <a:srgbClr val="EC0A3D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8" name="Google Shape;188;p52"/>
            <p:cNvSpPr/>
            <p:nvPr/>
          </p:nvSpPr>
          <p:spPr>
            <a:xfrm>
              <a:off x="798835" y="1137541"/>
              <a:ext cx="2476800" cy="597600"/>
            </a:xfrm>
            <a:prstGeom prst="rect">
              <a:avLst/>
            </a:prstGeom>
            <a:solidFill>
              <a:srgbClr val="EC0A3D"/>
            </a:solidFill>
            <a:ln w="9525" cap="flat" cmpd="sng">
              <a:solidFill>
                <a:srgbClr val="EC0A3D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89" name="Google Shape;189;p52"/>
          <p:cNvSpPr txBox="1">
            <a:spLocks noGrp="1"/>
          </p:cNvSpPr>
          <p:nvPr>
            <p:ph type="title" idx="4"/>
          </p:nvPr>
        </p:nvSpPr>
        <p:spPr>
          <a:xfrm>
            <a:off x="2698950" y="2045817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0" name="Google Shape;190;p52"/>
          <p:cNvSpPr txBox="1">
            <a:spLocks noGrp="1"/>
          </p:cNvSpPr>
          <p:nvPr>
            <p:ph type="title" idx="5"/>
          </p:nvPr>
        </p:nvSpPr>
        <p:spPr>
          <a:xfrm>
            <a:off x="2647050" y="1626295"/>
            <a:ext cx="18411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1" name="Google Shape;191;p52"/>
          <p:cNvSpPr/>
          <p:nvPr/>
        </p:nvSpPr>
        <p:spPr>
          <a:xfrm>
            <a:off x="2595923" y="1550097"/>
            <a:ext cx="1892400" cy="1772400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52"/>
          <p:cNvSpPr/>
          <p:nvPr/>
        </p:nvSpPr>
        <p:spPr>
          <a:xfrm>
            <a:off x="2595922" y="1550097"/>
            <a:ext cx="1892400" cy="4299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rgbClr val="33383C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52"/>
          <p:cNvSpPr txBox="1">
            <a:spLocks noGrp="1"/>
          </p:cNvSpPr>
          <p:nvPr>
            <p:ph type="title" idx="6"/>
          </p:nvPr>
        </p:nvSpPr>
        <p:spPr>
          <a:xfrm>
            <a:off x="4708000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4" name="Google Shape;194;p52"/>
          <p:cNvSpPr txBox="1">
            <a:spLocks noGrp="1"/>
          </p:cNvSpPr>
          <p:nvPr>
            <p:ph type="title" idx="7"/>
          </p:nvPr>
        </p:nvSpPr>
        <p:spPr>
          <a:xfrm>
            <a:off x="4656100" y="1626232"/>
            <a:ext cx="1841100" cy="3420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5" name="Google Shape;195;p52"/>
          <p:cNvSpPr/>
          <p:nvPr/>
        </p:nvSpPr>
        <p:spPr>
          <a:xfrm>
            <a:off x="4604973" y="1550035"/>
            <a:ext cx="1892400" cy="1772400"/>
          </a:xfrm>
          <a:prstGeom prst="rect">
            <a:avLst/>
          </a:prstGeom>
          <a:noFill/>
          <a:ln w="38100" cap="flat" cmpd="sng">
            <a:solidFill>
              <a:srgbClr val="A5A5A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52"/>
          <p:cNvSpPr/>
          <p:nvPr/>
        </p:nvSpPr>
        <p:spPr>
          <a:xfrm>
            <a:off x="4604972" y="1550034"/>
            <a:ext cx="1892400" cy="4299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A5A5A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52"/>
          <p:cNvSpPr txBox="1">
            <a:spLocks noGrp="1"/>
          </p:cNvSpPr>
          <p:nvPr>
            <p:ph type="title" idx="8"/>
          </p:nvPr>
        </p:nvSpPr>
        <p:spPr>
          <a:xfrm>
            <a:off x="6717175" y="2045754"/>
            <a:ext cx="1676100" cy="11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8" name="Google Shape;198;p52"/>
          <p:cNvSpPr txBox="1">
            <a:spLocks noGrp="1"/>
          </p:cNvSpPr>
          <p:nvPr>
            <p:ph type="title" idx="9"/>
          </p:nvPr>
        </p:nvSpPr>
        <p:spPr>
          <a:xfrm>
            <a:off x="6665275" y="1626232"/>
            <a:ext cx="1841100" cy="342000"/>
          </a:xfrm>
          <a:prstGeom prst="rect">
            <a:avLst/>
          </a:prstGeom>
          <a:solidFill>
            <a:srgbClr val="3338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9" name="Google Shape;199;p52"/>
          <p:cNvSpPr/>
          <p:nvPr/>
        </p:nvSpPr>
        <p:spPr>
          <a:xfrm>
            <a:off x="6614148" y="1550035"/>
            <a:ext cx="1892400" cy="1772400"/>
          </a:xfrm>
          <a:prstGeom prst="rect">
            <a:avLst/>
          </a:prstGeom>
          <a:noFill/>
          <a:ln w="38100" cap="flat" cmpd="sng">
            <a:solidFill>
              <a:srgbClr val="33383C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52"/>
          <p:cNvSpPr/>
          <p:nvPr/>
        </p:nvSpPr>
        <p:spPr>
          <a:xfrm rot="5400000">
            <a:off x="1489350" y="3332200"/>
            <a:ext cx="186300" cy="280200"/>
          </a:xfrm>
          <a:prstGeom prst="chevron">
            <a:avLst>
              <a:gd name="adj" fmla="val 31257"/>
            </a:avLst>
          </a:prstGeom>
          <a:solidFill>
            <a:srgbClr val="ED174C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1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52"/>
          <p:cNvSpPr txBox="1">
            <a:spLocks noGrp="1"/>
          </p:cNvSpPr>
          <p:nvPr>
            <p:ph type="title" idx="13"/>
          </p:nvPr>
        </p:nvSpPr>
        <p:spPr>
          <a:xfrm>
            <a:off x="2600400" y="3655500"/>
            <a:ext cx="1892400" cy="10482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/>
          <p:nvPr/>
        </p:nvSpPr>
        <p:spPr>
          <a:xfrm rot="5400000">
            <a:off x="3503075" y="3332200"/>
            <a:ext cx="186300" cy="280200"/>
          </a:xfrm>
          <a:prstGeom prst="chevron">
            <a:avLst>
              <a:gd name="adj" fmla="val 31257"/>
            </a:avLst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1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52"/>
          <p:cNvSpPr txBox="1">
            <a:spLocks noGrp="1"/>
          </p:cNvSpPr>
          <p:nvPr>
            <p:ph type="title" idx="14"/>
          </p:nvPr>
        </p:nvSpPr>
        <p:spPr>
          <a:xfrm>
            <a:off x="4614125" y="3655500"/>
            <a:ext cx="1892400" cy="10482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4" name="Google Shape;204;p52"/>
          <p:cNvSpPr/>
          <p:nvPr/>
        </p:nvSpPr>
        <p:spPr>
          <a:xfrm rot="5400000">
            <a:off x="5516800" y="3332200"/>
            <a:ext cx="186300" cy="280200"/>
          </a:xfrm>
          <a:prstGeom prst="chevron">
            <a:avLst>
              <a:gd name="adj" fmla="val 3125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1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52"/>
          <p:cNvSpPr txBox="1">
            <a:spLocks noGrp="1"/>
          </p:cNvSpPr>
          <p:nvPr>
            <p:ph type="title" idx="15"/>
          </p:nvPr>
        </p:nvSpPr>
        <p:spPr>
          <a:xfrm>
            <a:off x="6627850" y="3655500"/>
            <a:ext cx="1892400" cy="1048200"/>
          </a:xfrm>
          <a:prstGeom prst="rect">
            <a:avLst/>
          </a:prstGeom>
          <a:noFill/>
          <a:ln w="9525" cap="flat" cmpd="sng">
            <a:solidFill>
              <a:srgbClr val="3338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  <a:def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6" name="Google Shape;206;p52"/>
          <p:cNvSpPr/>
          <p:nvPr/>
        </p:nvSpPr>
        <p:spPr>
          <a:xfrm rot="5400000">
            <a:off x="7530525" y="3332200"/>
            <a:ext cx="186300" cy="280200"/>
          </a:xfrm>
          <a:prstGeom prst="chevron">
            <a:avLst>
              <a:gd name="adj" fmla="val 31257"/>
            </a:avLst>
          </a:prstGeom>
          <a:solidFill>
            <a:srgbClr val="33383C"/>
          </a:solidFill>
          <a:ln w="9525" cap="flat" cmpd="sng">
            <a:solidFill>
              <a:srgbClr val="3338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1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52"/>
          <p:cNvSpPr txBox="1">
            <a:spLocks noGrp="1"/>
          </p:cNvSpPr>
          <p:nvPr>
            <p:ph type="title" idx="16"/>
          </p:nvPr>
        </p:nvSpPr>
        <p:spPr>
          <a:xfrm>
            <a:off x="720000" y="168775"/>
            <a:ext cx="42636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sz="260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sz="260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sz="260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sz="260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sz="260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sz="260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sz="260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sz="260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 Light"/>
              <a:buNone/>
              <a:defRPr sz="260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Niveles de pruebas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29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" name="Google Shape;84;p29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5" name="Google Shape;85;p29"/>
          <p:cNvCxnSpPr/>
          <p:nvPr/>
        </p:nvCxnSpPr>
        <p:spPr>
          <a:xfrm rot="10800000" flipH="1">
            <a:off x="-8000" y="11784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6" name="Google Shape;86;p29"/>
          <p:cNvCxnSpPr/>
          <p:nvPr/>
        </p:nvCxnSpPr>
        <p:spPr>
          <a:xfrm rot="10800000" flipH="1">
            <a:off x="-15600" y="486082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7" name="Google Shape;87;p29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9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2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3"/>
          <p:cNvSpPr txBox="1">
            <a:spLocks noGrp="1"/>
          </p:cNvSpPr>
          <p:nvPr>
            <p:ph type="title"/>
          </p:nvPr>
        </p:nvSpPr>
        <p:spPr>
          <a:xfrm>
            <a:off x="3770425" y="1256950"/>
            <a:ext cx="4577700" cy="2860200"/>
          </a:xfrm>
          <a:prstGeom prst="rect">
            <a:avLst/>
          </a:prstGeom>
        </p:spPr>
        <p:txBody>
          <a:bodyPr spcFirstLastPara="1" wrap="square" lIns="91425" tIns="91425" rIns="1800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y Ejecución de la Prueba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2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62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0" name="Google Shape;290;p62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3000" b="1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1" name="Google Shape;291;p62"/>
          <p:cNvSpPr txBox="1"/>
          <p:nvPr/>
        </p:nvSpPr>
        <p:spPr>
          <a:xfrm>
            <a:off x="717750" y="1495825"/>
            <a:ext cx="7430400" cy="3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6. Registrar el resultado de la ejecución de la prueba. 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62" descr="Floppy disk  free icon" title="Floppy disk free ic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000" y="2816400"/>
            <a:ext cx="1147500" cy="11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3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3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9" name="Google Shape;299;p63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3000" b="1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0" name="Google Shape;300;p63"/>
          <p:cNvSpPr txBox="1"/>
          <p:nvPr/>
        </p:nvSpPr>
        <p:spPr>
          <a:xfrm>
            <a:off x="717750" y="1495825"/>
            <a:ext cx="7430400" cy="3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7. Repetir las actividades de prueba, ya sea como resultado de una acción tomada para una </a:t>
            </a:r>
            <a:r>
              <a:rPr lang="es" sz="1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anomalía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 como parte de una prueba planificada. 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63" descr="double reverse arrow, replace icon, exchange linear sign on white background - editable vector illustration eps10"/>
          <p:cNvPicPr preferRelativeResize="0"/>
          <p:nvPr/>
        </p:nvPicPr>
        <p:blipFill rotWithShape="1">
          <a:blip r:embed="rId3">
            <a:alphaModFix/>
          </a:blip>
          <a:srcRect b="7510"/>
          <a:stretch/>
        </p:blipFill>
        <p:spPr>
          <a:xfrm>
            <a:off x="5346000" y="2571750"/>
            <a:ext cx="1603500" cy="14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4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4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8" name="Google Shape;308;p64"/>
          <p:cNvSpPr txBox="1"/>
          <p:nvPr/>
        </p:nvSpPr>
        <p:spPr>
          <a:xfrm>
            <a:off x="3609750" y="1495200"/>
            <a:ext cx="31125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Creación de Suites</a:t>
            </a:r>
            <a:endParaRPr sz="37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9" name="Google Shape;309;p64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60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10" name="Google Shape;310;p64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5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5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17" name="Google Shape;317;p65"/>
          <p:cNvSpPr txBox="1"/>
          <p:nvPr/>
        </p:nvSpPr>
        <p:spPr>
          <a:xfrm>
            <a:off x="641550" y="265997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Pruebas de Humo </a:t>
            </a:r>
            <a:r>
              <a:rPr lang="es" sz="2100" b="1" dirty="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(Smoke Test)</a:t>
            </a:r>
            <a:endParaRPr sz="2100" b="1" dirty="0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18" name="Google Shape;318;p65"/>
          <p:cNvSpPr txBox="1"/>
          <p:nvPr/>
        </p:nvSpPr>
        <p:spPr>
          <a:xfrm>
            <a:off x="641550" y="1088113"/>
            <a:ext cx="77838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Char char="●"/>
            </a:pPr>
            <a:r>
              <a:rPr lang="es" sz="18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Evalúan la estabilidad de las compilaciones de software iniciales o desarrolladas recientemente.</a:t>
            </a:r>
            <a:endParaRPr sz="18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65"/>
          <p:cNvSpPr txBox="1"/>
          <p:nvPr/>
        </p:nvSpPr>
        <p:spPr>
          <a:xfrm>
            <a:off x="603450" y="2158463"/>
            <a:ext cx="77838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Char char="●"/>
            </a:pPr>
            <a:r>
              <a:rPr lang="es" sz="18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Corresponde a aquellos conjuntos de pruebas que cubren la funcionalidad principal de un componente o sistema. </a:t>
            </a:r>
            <a:endParaRPr dirty="0"/>
          </a:p>
        </p:txBody>
      </p:sp>
      <p:sp>
        <p:nvSpPr>
          <p:cNvPr id="320" name="Google Shape;320;p65"/>
          <p:cNvSpPr txBox="1"/>
          <p:nvPr/>
        </p:nvSpPr>
        <p:spPr>
          <a:xfrm>
            <a:off x="641550" y="3140950"/>
            <a:ext cx="77838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Char char="●"/>
            </a:pPr>
            <a:r>
              <a:rPr lang="es" sz="18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 objetivo es asegurar que las funcionalidades cruciales del sistema, funcionan, pero </a:t>
            </a:r>
            <a:r>
              <a:rPr lang="es" sz="1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sin preocuparse por los detalles finos</a:t>
            </a:r>
            <a:r>
              <a:rPr lang="es" sz="18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dirty="0"/>
          </a:p>
        </p:txBody>
      </p:sp>
      <p:sp>
        <p:nvSpPr>
          <p:cNvPr id="321" name="Google Shape;321;p65"/>
          <p:cNvSpPr txBox="1"/>
          <p:nvPr/>
        </p:nvSpPr>
        <p:spPr>
          <a:xfrm>
            <a:off x="641550" y="4131150"/>
            <a:ext cx="770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Char char="●"/>
            </a:pPr>
            <a:r>
              <a:rPr lang="es" sz="18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Suelen demandar poco tiempo de ejecución.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6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66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8" name="Google Shape;328;p66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Pruebas de Regresión</a:t>
            </a:r>
            <a:endParaRPr sz="3000" b="1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9" name="Google Shape;329;p66"/>
          <p:cNvSpPr txBox="1"/>
          <p:nvPr/>
        </p:nvSpPr>
        <p:spPr>
          <a:xfrm>
            <a:off x="641550" y="1405275"/>
            <a:ext cx="80184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Corresponde a aquellos conjuntos de pruebas que nos permiten asegurarnos que cualquier mejora, actualización o cambio de código </a:t>
            </a:r>
            <a:r>
              <a:rPr lang="es" sz="1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 han dañado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los componentes, las interfaces o los sistemas ya existentes.</a:t>
            </a:r>
            <a:b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66"/>
          <p:cNvSpPr txBox="1"/>
          <p:nvPr/>
        </p:nvSpPr>
        <p:spPr>
          <a:xfrm>
            <a:off x="641550" y="3024725"/>
            <a:ext cx="80184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Char char="●"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Dentro de un proyecto de automatización, lo ideal es comenzar con las pruebas de regresión, ya que estas </a:t>
            </a:r>
            <a:r>
              <a:rPr lang="es" sz="1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 ejecutan muchas veces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y generalmente evolucionan lentamente.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6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66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8" name="Google Shape;328;p66"/>
          <p:cNvSpPr txBox="1"/>
          <p:nvPr/>
        </p:nvSpPr>
        <p:spPr>
          <a:xfrm>
            <a:off x="389302" y="139500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 smtClean="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Ejemplo Práctico</a:t>
            </a:r>
            <a:endParaRPr sz="3000" b="1" dirty="0">
              <a:solidFill>
                <a:srgbClr val="FF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9" name="Google Shape;329;p66"/>
          <p:cNvSpPr txBox="1"/>
          <p:nvPr/>
        </p:nvSpPr>
        <p:spPr>
          <a:xfrm>
            <a:off x="576775" y="816000"/>
            <a:ext cx="8018400" cy="170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1143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s-AR" sz="1800" b="1" i="1" u="sng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Historia de usuario:</a:t>
            </a:r>
          </a:p>
          <a:p>
            <a:pPr marL="1143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s-AR" sz="1800" b="1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s-AR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usuario de Comidas YA! </a:t>
            </a:r>
            <a:r>
              <a:rPr lang="es-AR" sz="1800" b="1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Quiero</a:t>
            </a:r>
            <a:r>
              <a:rPr lang="es-AR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tener más medios de pago como ser tarjeta de crédito</a:t>
            </a:r>
            <a:r>
              <a:rPr lang="es-AR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/débito </a:t>
            </a:r>
            <a:r>
              <a:rPr lang="es-AR" sz="1800" b="1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</a:t>
            </a:r>
            <a:r>
              <a:rPr lang="es-AR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poder abonar el pedido.</a:t>
            </a:r>
            <a:r>
              <a:rPr lang="es-AR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1143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</a:pPr>
            <a:r>
              <a:rPr lang="es-AR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Actualmente el sistema solo permite abonar a través por transferencia bancaria.</a:t>
            </a:r>
            <a:endParaRPr sz="18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319;p65"/>
          <p:cNvSpPr txBox="1"/>
          <p:nvPr/>
        </p:nvSpPr>
        <p:spPr>
          <a:xfrm>
            <a:off x="576775" y="2571820"/>
            <a:ext cx="7783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Char char="●"/>
            </a:pPr>
            <a:r>
              <a:rPr lang="es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¿Cu</a:t>
            </a:r>
            <a:r>
              <a:rPr lang="es-AR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es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 son las pruebas de humo que se deben realizar?</a:t>
            </a:r>
            <a:endParaRPr dirty="0"/>
          </a:p>
        </p:txBody>
      </p:sp>
      <p:sp>
        <p:nvSpPr>
          <p:cNvPr id="8" name="Google Shape;319;p65"/>
          <p:cNvSpPr txBox="1"/>
          <p:nvPr/>
        </p:nvSpPr>
        <p:spPr>
          <a:xfrm>
            <a:off x="576775" y="3474180"/>
            <a:ext cx="7783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Char char="●"/>
            </a:pPr>
            <a:r>
              <a:rPr lang="es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¿Cu</a:t>
            </a:r>
            <a:r>
              <a:rPr lang="es-AR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es" sz="18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 son las pruebas de regresión que se deben realizar?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6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4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9" name="Google Shape;219;p54"/>
          <p:cNvSpPr txBox="1"/>
          <p:nvPr/>
        </p:nvSpPr>
        <p:spPr>
          <a:xfrm>
            <a:off x="3821350" y="842175"/>
            <a:ext cx="3778800" cy="30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AutoNum type="arabicPeriod"/>
            </a:pPr>
            <a:r>
              <a:rPr lang="es" sz="20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2000" b="1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AutoNum type="arabicPeriod"/>
            </a:pPr>
            <a:r>
              <a:rPr lang="es" sz="20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Creación de Suites</a:t>
            </a:r>
            <a:endParaRPr sz="2000" b="1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0" name="Google Shape;220;p54"/>
          <p:cNvSpPr txBox="1"/>
          <p:nvPr/>
        </p:nvSpPr>
        <p:spPr>
          <a:xfrm>
            <a:off x="1596750" y="1909419"/>
            <a:ext cx="15903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Agenda</a:t>
            </a:r>
            <a:endParaRPr sz="2700" b="1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21" name="Google Shape;221;p54"/>
          <p:cNvCxnSpPr/>
          <p:nvPr/>
        </p:nvCxnSpPr>
        <p:spPr>
          <a:xfrm flipH="1">
            <a:off x="3516550" y="875975"/>
            <a:ext cx="18900" cy="30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5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8" name="Google Shape;228;p55"/>
          <p:cNvSpPr txBox="1"/>
          <p:nvPr/>
        </p:nvSpPr>
        <p:spPr>
          <a:xfrm>
            <a:off x="3609750" y="1266600"/>
            <a:ext cx="38037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37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9" name="Google Shape;229;p55"/>
          <p:cNvSpPr txBox="1"/>
          <p:nvPr/>
        </p:nvSpPr>
        <p:spPr>
          <a:xfrm>
            <a:off x="2740403" y="19669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60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0" name="Google Shape;230;p55"/>
          <p:cNvSpPr/>
          <p:nvPr/>
        </p:nvSpPr>
        <p:spPr>
          <a:xfrm>
            <a:off x="3438450" y="1912525"/>
            <a:ext cx="18600" cy="108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6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6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7" name="Google Shape;237;p56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3000" b="1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8" name="Google Shape;238;p56"/>
          <p:cNvSpPr txBox="1"/>
          <p:nvPr/>
        </p:nvSpPr>
        <p:spPr>
          <a:xfrm>
            <a:off x="818250" y="1800625"/>
            <a:ext cx="7506600" cy="2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Durante la ejecución de las pruebas, los </a:t>
            </a:r>
            <a:r>
              <a:rPr lang="es" sz="1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conjuntos 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 pruebas se llevan a cabo en la medida que los desarrolladores van entregando los cambios solicitados y planificados en el sprint. 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Este proceso incluye las siguientes actividades principales: 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7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57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3000" b="1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6" name="Google Shape;246;p57"/>
          <p:cNvSpPr txBox="1"/>
          <p:nvPr/>
        </p:nvSpPr>
        <p:spPr>
          <a:xfrm>
            <a:off x="641550" y="1495825"/>
            <a:ext cx="7707600" cy="3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AutoNum type="arabicPeriod"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Registrar los identificadores y las versiones de los elementos u objetos de prueba, las herramientas de prueba y los productos de prueba. 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57" descr="editar  icono gratis" title="editar icono grati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000" y="2887375"/>
            <a:ext cx="1154250" cy="11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8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4" name="Google Shape;254;p58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3000" b="1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5" name="Google Shape;255;p58"/>
          <p:cNvSpPr txBox="1"/>
          <p:nvPr/>
        </p:nvSpPr>
        <p:spPr>
          <a:xfrm>
            <a:off x="717750" y="1495825"/>
            <a:ext cx="7647300" cy="3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2. Ejecutar pruebas de forma manual o utilizando herramientas de ejecución de pruebas. 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58" descr="ruedas dentadas  icono gratis" title="ruedas dentadas icono grati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500" y="2727750"/>
            <a:ext cx="1492650" cy="14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9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59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3" name="Google Shape;263;p59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3000" b="1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4" name="Google Shape;264;p59"/>
          <p:cNvSpPr txBox="1"/>
          <p:nvPr/>
        </p:nvSpPr>
        <p:spPr>
          <a:xfrm>
            <a:off x="717750" y="1495825"/>
            <a:ext cx="7430400" cy="3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3. Comparar resultados reales con los resultados esperados . 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5" name="Google Shape;265;p59" descr="comparar  icono gratis" title="comparar icono grati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500" y="2416500"/>
            <a:ext cx="1444500" cy="1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0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0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72" name="Google Shape;272;p60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3000" b="1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73" name="Google Shape;273;p60"/>
          <p:cNvSpPr txBox="1"/>
          <p:nvPr/>
        </p:nvSpPr>
        <p:spPr>
          <a:xfrm>
            <a:off x="717750" y="1495825"/>
            <a:ext cx="7430400" cy="3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4. Analizar las </a:t>
            </a:r>
            <a:r>
              <a:rPr lang="es" sz="1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anomalías </a:t>
            </a: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para establecer sus causas probables. 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p60" descr="analizar  icono gratis" title="analizar icono grati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500" y="3061225"/>
            <a:ext cx="1366775" cy="13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1"/>
          <p:cNvSpPr/>
          <p:nvPr/>
        </p:nvSpPr>
        <p:spPr>
          <a:xfrm>
            <a:off x="80575" y="4928625"/>
            <a:ext cx="1826400" cy="213300"/>
          </a:xfrm>
          <a:prstGeom prst="rect">
            <a:avLst/>
          </a:prstGeom>
          <a:solidFill>
            <a:srgbClr val="EC183F"/>
          </a:solidFill>
          <a:ln w="9525" cap="flat" cmpd="sng">
            <a:solidFill>
              <a:srgbClr val="EC0A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61"/>
          <p:cNvSpPr txBox="1"/>
          <p:nvPr/>
        </p:nvSpPr>
        <p:spPr>
          <a:xfrm>
            <a:off x="80575" y="4879725"/>
            <a:ext cx="45054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Implementación y Ejecución de la Prueba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81" name="Google Shape;281;p61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Ejecución de Casos de Prueba</a:t>
            </a:r>
            <a:endParaRPr sz="3000" b="1">
              <a:solidFill>
                <a:srgbClr val="3F3F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82" name="Google Shape;282;p61"/>
          <p:cNvSpPr txBox="1"/>
          <p:nvPr/>
        </p:nvSpPr>
        <p:spPr>
          <a:xfrm>
            <a:off x="717750" y="1495825"/>
            <a:ext cx="7430400" cy="3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5. Informar sobre los defectos en función de los fallos observados. </a:t>
            </a:r>
            <a:endParaRPr sz="1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3" name="Google Shape;283;p61" descr="The business report icon. Audit and analysis, document, plan symbol. Flat"/>
          <p:cNvPicPr preferRelativeResize="0"/>
          <p:nvPr/>
        </p:nvPicPr>
        <p:blipFill rotWithShape="1">
          <a:blip r:embed="rId3">
            <a:alphaModFix/>
          </a:blip>
          <a:srcRect b="7373"/>
          <a:stretch/>
        </p:blipFill>
        <p:spPr>
          <a:xfrm>
            <a:off x="5454000" y="2403000"/>
            <a:ext cx="1495500" cy="13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501</Words>
  <Application>Microsoft Office PowerPoint</Application>
  <PresentationFormat>Presentación en pantalla (16:9)</PresentationFormat>
  <Paragraphs>53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Rajdhani SemiBold</vt:lpstr>
      <vt:lpstr>Open Sans Light</vt:lpstr>
      <vt:lpstr>Rajdhani</vt:lpstr>
      <vt:lpstr>Raleway</vt:lpstr>
      <vt:lpstr>Open Sans SemiBold</vt:lpstr>
      <vt:lpstr>Calibri</vt:lpstr>
      <vt:lpstr>Arial</vt:lpstr>
      <vt:lpstr>Open Sans</vt:lpstr>
      <vt:lpstr>Simple Light</vt:lpstr>
      <vt:lpstr>Simple Light</vt:lpstr>
      <vt:lpstr>Simple Light</vt:lpstr>
      <vt:lpstr>Implementación y Ejecución de la Prueba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y Ejecución de la Prueba</dc:title>
  <cp:lastModifiedBy>Fernando Mamani</cp:lastModifiedBy>
  <cp:revision>5</cp:revision>
  <dcterms:modified xsi:type="dcterms:W3CDTF">2022-11-03T17:39:46Z</dcterms:modified>
</cp:coreProperties>
</file>